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144000" cy="6400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9" autoAdjust="0"/>
    <p:restoredTop sz="94660"/>
  </p:normalViewPr>
  <p:slideViewPr>
    <p:cSldViewPr snapToGrid="0">
      <p:cViewPr>
        <p:scale>
          <a:sx n="140" d="100"/>
          <a:sy n="140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47539"/>
            <a:ext cx="7772400" cy="2228427"/>
          </a:xfrm>
        </p:spPr>
        <p:txBody>
          <a:bodyPr anchor="b"/>
          <a:lstStyle>
            <a:lvl1pPr algn="ctr"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361902"/>
            <a:ext cx="6858000" cy="1545378"/>
          </a:xfrm>
        </p:spPr>
        <p:txBody>
          <a:bodyPr/>
          <a:lstStyle>
            <a:lvl1pPr marL="0" indent="0" algn="ctr">
              <a:buNone/>
              <a:defRPr sz="2240"/>
            </a:lvl1pPr>
            <a:lvl2pPr marL="426705" indent="0" algn="ctr">
              <a:buNone/>
              <a:defRPr sz="1867"/>
            </a:lvl2pPr>
            <a:lvl3pPr marL="853410" indent="0" algn="ctr">
              <a:buNone/>
              <a:defRPr sz="1680"/>
            </a:lvl3pPr>
            <a:lvl4pPr marL="1280114" indent="0" algn="ctr">
              <a:buNone/>
              <a:defRPr sz="1493"/>
            </a:lvl4pPr>
            <a:lvl5pPr marL="1706819" indent="0" algn="ctr">
              <a:buNone/>
              <a:defRPr sz="1493"/>
            </a:lvl5pPr>
            <a:lvl6pPr marL="2133524" indent="0" algn="ctr">
              <a:buNone/>
              <a:defRPr sz="1493"/>
            </a:lvl6pPr>
            <a:lvl7pPr marL="2560229" indent="0" algn="ctr">
              <a:buNone/>
              <a:defRPr sz="1493"/>
            </a:lvl7pPr>
            <a:lvl8pPr marL="2986933" indent="0" algn="ctr">
              <a:buNone/>
              <a:defRPr sz="1493"/>
            </a:lvl8pPr>
            <a:lvl9pPr marL="3413638" indent="0" algn="ctr">
              <a:buNone/>
              <a:defRPr sz="149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40783"/>
            <a:ext cx="1971675" cy="54243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40783"/>
            <a:ext cx="5800725" cy="542438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74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6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595757"/>
            <a:ext cx="7886700" cy="2662555"/>
          </a:xfrm>
        </p:spPr>
        <p:txBody>
          <a:bodyPr anchor="b"/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283500"/>
            <a:ext cx="7886700" cy="1400175"/>
          </a:xfrm>
        </p:spPr>
        <p:txBody>
          <a:bodyPr/>
          <a:lstStyle>
            <a:lvl1pPr marL="0" indent="0">
              <a:buNone/>
              <a:defRPr sz="2240">
                <a:solidFill>
                  <a:schemeClr val="tx1"/>
                </a:solidFill>
              </a:defRPr>
            </a:lvl1pPr>
            <a:lvl2pPr marL="42670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2pPr>
            <a:lvl3pPr marL="85341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28011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4pPr>
            <a:lvl5pPr marL="170681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5pPr>
            <a:lvl6pPr marL="2133524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6pPr>
            <a:lvl7pPr marL="2560229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7pPr>
            <a:lvl8pPr marL="2986933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8pPr>
            <a:lvl9pPr marL="3413638" indent="0">
              <a:buNone/>
              <a:defRPr sz="14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4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703917"/>
            <a:ext cx="3886200" cy="40612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9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0785"/>
            <a:ext cx="7886700" cy="1237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569085"/>
            <a:ext cx="3868340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338070"/>
            <a:ext cx="3868340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569085"/>
            <a:ext cx="3887391" cy="768985"/>
          </a:xfrm>
        </p:spPr>
        <p:txBody>
          <a:bodyPr anchor="b"/>
          <a:lstStyle>
            <a:lvl1pPr marL="0" indent="0">
              <a:buNone/>
              <a:defRPr sz="2240" b="1"/>
            </a:lvl1pPr>
            <a:lvl2pPr marL="426705" indent="0">
              <a:buNone/>
              <a:defRPr sz="1867" b="1"/>
            </a:lvl2pPr>
            <a:lvl3pPr marL="853410" indent="0">
              <a:buNone/>
              <a:defRPr sz="1680" b="1"/>
            </a:lvl3pPr>
            <a:lvl4pPr marL="1280114" indent="0">
              <a:buNone/>
              <a:defRPr sz="1493" b="1"/>
            </a:lvl4pPr>
            <a:lvl5pPr marL="1706819" indent="0">
              <a:buNone/>
              <a:defRPr sz="1493" b="1"/>
            </a:lvl5pPr>
            <a:lvl6pPr marL="2133524" indent="0">
              <a:buNone/>
              <a:defRPr sz="1493" b="1"/>
            </a:lvl6pPr>
            <a:lvl7pPr marL="2560229" indent="0">
              <a:buNone/>
              <a:defRPr sz="1493" b="1"/>
            </a:lvl7pPr>
            <a:lvl8pPr marL="2986933" indent="0">
              <a:buNone/>
              <a:defRPr sz="1493" b="1"/>
            </a:lvl8pPr>
            <a:lvl9pPr marL="3413638" indent="0">
              <a:buNone/>
              <a:defRPr sz="149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338070"/>
            <a:ext cx="3887391" cy="3438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1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0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32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21598"/>
            <a:ext cx="4629150" cy="4548717"/>
          </a:xfrm>
        </p:spPr>
        <p:txBody>
          <a:bodyPr/>
          <a:lstStyle>
            <a:lvl1pPr>
              <a:defRPr sz="2987"/>
            </a:lvl1pPr>
            <a:lvl2pPr>
              <a:defRPr sz="2613"/>
            </a:lvl2pPr>
            <a:lvl3pPr>
              <a:defRPr sz="2240"/>
            </a:lvl3pPr>
            <a:lvl4pPr>
              <a:defRPr sz="1867"/>
            </a:lvl4pPr>
            <a:lvl5pPr>
              <a:defRPr sz="1867"/>
            </a:lvl5pPr>
            <a:lvl6pPr>
              <a:defRPr sz="1867"/>
            </a:lvl6pPr>
            <a:lvl7pPr>
              <a:defRPr sz="1867"/>
            </a:lvl7pPr>
            <a:lvl8pPr>
              <a:defRPr sz="1867"/>
            </a:lvl8pPr>
            <a:lvl9pPr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26720"/>
            <a:ext cx="2949178" cy="1493520"/>
          </a:xfrm>
        </p:spPr>
        <p:txBody>
          <a:bodyPr anchor="b"/>
          <a:lstStyle>
            <a:lvl1pPr>
              <a:defRPr sz="29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21598"/>
            <a:ext cx="4629150" cy="4548717"/>
          </a:xfrm>
        </p:spPr>
        <p:txBody>
          <a:bodyPr anchor="t"/>
          <a:lstStyle>
            <a:lvl1pPr marL="0" indent="0">
              <a:buNone/>
              <a:defRPr sz="2987"/>
            </a:lvl1pPr>
            <a:lvl2pPr marL="426705" indent="0">
              <a:buNone/>
              <a:defRPr sz="2613"/>
            </a:lvl2pPr>
            <a:lvl3pPr marL="853410" indent="0">
              <a:buNone/>
              <a:defRPr sz="2240"/>
            </a:lvl3pPr>
            <a:lvl4pPr marL="1280114" indent="0">
              <a:buNone/>
              <a:defRPr sz="1867"/>
            </a:lvl4pPr>
            <a:lvl5pPr marL="1706819" indent="0">
              <a:buNone/>
              <a:defRPr sz="1867"/>
            </a:lvl5pPr>
            <a:lvl6pPr marL="2133524" indent="0">
              <a:buNone/>
              <a:defRPr sz="1867"/>
            </a:lvl6pPr>
            <a:lvl7pPr marL="2560229" indent="0">
              <a:buNone/>
              <a:defRPr sz="1867"/>
            </a:lvl7pPr>
            <a:lvl8pPr marL="2986933" indent="0">
              <a:buNone/>
              <a:defRPr sz="1867"/>
            </a:lvl8pPr>
            <a:lvl9pPr marL="3413638" indent="0">
              <a:buNone/>
              <a:defRPr sz="18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920240"/>
            <a:ext cx="2949178" cy="3557482"/>
          </a:xfrm>
        </p:spPr>
        <p:txBody>
          <a:bodyPr/>
          <a:lstStyle>
            <a:lvl1pPr marL="0" indent="0">
              <a:buNone/>
              <a:defRPr sz="1493"/>
            </a:lvl1pPr>
            <a:lvl2pPr marL="426705" indent="0">
              <a:buNone/>
              <a:defRPr sz="1307"/>
            </a:lvl2pPr>
            <a:lvl3pPr marL="853410" indent="0">
              <a:buNone/>
              <a:defRPr sz="1120"/>
            </a:lvl3pPr>
            <a:lvl4pPr marL="1280114" indent="0">
              <a:buNone/>
              <a:defRPr sz="933"/>
            </a:lvl4pPr>
            <a:lvl5pPr marL="1706819" indent="0">
              <a:buNone/>
              <a:defRPr sz="933"/>
            </a:lvl5pPr>
            <a:lvl6pPr marL="2133524" indent="0">
              <a:buNone/>
              <a:defRPr sz="933"/>
            </a:lvl6pPr>
            <a:lvl7pPr marL="2560229" indent="0">
              <a:buNone/>
              <a:defRPr sz="933"/>
            </a:lvl7pPr>
            <a:lvl8pPr marL="2986933" indent="0">
              <a:buNone/>
              <a:defRPr sz="933"/>
            </a:lvl8pPr>
            <a:lvl9pPr marL="3413638" indent="0">
              <a:buNone/>
              <a:defRPr sz="9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16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40785"/>
            <a:ext cx="7886700" cy="1237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03917"/>
            <a:ext cx="7886700" cy="4061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109AC-8D3F-4EEE-8E1C-63CA091ED907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932595"/>
            <a:ext cx="30861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932595"/>
            <a:ext cx="2057400" cy="3407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3F0AA-C5DE-43DA-A2F0-1FB83C7887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17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853410" rtl="0" eaLnBrk="1" latinLnBrk="0" hangingPunct="1">
        <a:lnSpc>
          <a:spcPct val="90000"/>
        </a:lnSpc>
        <a:spcBef>
          <a:spcPct val="0"/>
        </a:spcBef>
        <a:buNone/>
        <a:defRPr sz="41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3352" indent="-213352" algn="l" defTabSz="853410" rtl="0" eaLnBrk="1" latinLnBrk="0" hangingPunct="1">
        <a:lnSpc>
          <a:spcPct val="90000"/>
        </a:lnSpc>
        <a:spcBef>
          <a:spcPts val="933"/>
        </a:spcBef>
        <a:buFont typeface="Arial" panose="020B0604020202020204" pitchFamily="34" charset="0"/>
        <a:buChar char="•"/>
        <a:defRPr sz="2613" kern="1200">
          <a:solidFill>
            <a:schemeClr val="tx1"/>
          </a:solidFill>
          <a:latin typeface="+mn-lt"/>
          <a:ea typeface="+mn-ea"/>
          <a:cs typeface="+mn-cs"/>
        </a:defRPr>
      </a:lvl1pPr>
      <a:lvl2pPr marL="64005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1066762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493467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92017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34687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773581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6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626990" indent="-213352" algn="l" defTabSz="853410" rtl="0" eaLnBrk="1" latinLnBrk="0" hangingPunct="1">
        <a:lnSpc>
          <a:spcPct val="90000"/>
        </a:lnSpc>
        <a:spcBef>
          <a:spcPts val="467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1pPr>
      <a:lvl2pPr marL="426705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853410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1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0681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33524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560229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986933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413638" algn="l" defTabSz="853410" rtl="0" eaLnBrk="1" latinLnBrk="0" hangingPunct="1"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C43B286-F49A-4DF5-BB1D-23CEA86E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3782000"/>
            <a:ext cx="3300985" cy="18568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CE7146-F3FD-4E90-B993-D90774037F7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7" y="1928495"/>
            <a:ext cx="3296145" cy="1856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86EC0A-469C-4CBD-A9CC-E6E7EC74D1E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7" y="74417"/>
            <a:ext cx="3300985" cy="1856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4E5C36-D2A5-4FF3-8655-B2F814BBF37E}"/>
              </a:ext>
            </a:extLst>
          </p:cNvPr>
          <p:cNvSpPr txBox="1"/>
          <p:nvPr/>
        </p:nvSpPr>
        <p:spPr>
          <a:xfrm>
            <a:off x="1948216" y="5266748"/>
            <a:ext cx="233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Listvyanka</a:t>
            </a:r>
            <a:r>
              <a:rPr lang="en-US" dirty="0">
                <a:solidFill>
                  <a:schemeClr val="bg1"/>
                </a:solidFill>
              </a:rPr>
              <a:t> (1,963 pop.)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70324-9056-4827-9DD9-DE89EB4D8559}"/>
              </a:ext>
            </a:extLst>
          </p:cNvPr>
          <p:cNvSpPr txBox="1"/>
          <p:nvPr/>
        </p:nvSpPr>
        <p:spPr>
          <a:xfrm>
            <a:off x="984737" y="3412670"/>
            <a:ext cx="233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Bolshie </a:t>
            </a:r>
            <a:r>
              <a:rPr lang="en-US" dirty="0" err="1">
                <a:solidFill>
                  <a:schemeClr val="bg1"/>
                </a:solidFill>
              </a:rPr>
              <a:t>Koty</a:t>
            </a:r>
            <a:r>
              <a:rPr lang="en-US" dirty="0">
                <a:solidFill>
                  <a:schemeClr val="bg1"/>
                </a:solidFill>
              </a:rPr>
              <a:t> (80 pop.)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E3D190-1AA6-4E97-87FC-883941AA3329}"/>
              </a:ext>
            </a:extLst>
          </p:cNvPr>
          <p:cNvSpPr txBox="1"/>
          <p:nvPr/>
        </p:nvSpPr>
        <p:spPr>
          <a:xfrm>
            <a:off x="1211236" y="1538504"/>
            <a:ext cx="307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Bolshoe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Goloustnoe</a:t>
            </a:r>
            <a:r>
              <a:rPr lang="en-US" dirty="0">
                <a:solidFill>
                  <a:schemeClr val="bg1"/>
                </a:solidFill>
              </a:rPr>
              <a:t> (600 pop.)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BA3B34-63D3-4C5E-8217-5C8151D9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720" y="74364"/>
            <a:ext cx="3300984" cy="1876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9B5208-5716-4AD7-9627-F7295E59CD10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5415" t="8430"/>
          <a:stretch/>
        </p:blipFill>
        <p:spPr>
          <a:xfrm>
            <a:off x="4285720" y="1928495"/>
            <a:ext cx="3300984" cy="18562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E6EF52-EBB7-4F01-BA75-CCDE92934D5A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7196" t="6716"/>
          <a:stretch/>
        </p:blipFill>
        <p:spPr>
          <a:xfrm>
            <a:off x="4285720" y="3779846"/>
            <a:ext cx="3300984" cy="185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2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17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Meyer, Michael Frederick</dc:creator>
  <cp:lastModifiedBy>Meyer, Michael Frederick</cp:lastModifiedBy>
  <cp:revision>4</cp:revision>
  <dcterms:created xsi:type="dcterms:W3CDTF">2020-06-10T20:35:57Z</dcterms:created>
  <dcterms:modified xsi:type="dcterms:W3CDTF">2020-06-10T21:19:40Z</dcterms:modified>
</cp:coreProperties>
</file>